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4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BEF2DB2-2E03-4B20-9A64-B035FA0AB01D}" type="datetimeFigureOut">
              <a:rPr lang="en-US" smtClean="0"/>
              <a:pPr/>
              <a:t>9/15/2008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1EA67FD-407B-4503-926A-6258528389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EF2DB2-2E03-4B20-9A64-B035FA0AB01D}" type="datetimeFigureOut">
              <a:rPr lang="en-US" smtClean="0"/>
              <a:pPr/>
              <a:t>9/15/2008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EA67FD-407B-4503-926A-6258528389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EF2DB2-2E03-4B20-9A64-B035FA0AB01D}" type="datetimeFigureOut">
              <a:rPr lang="en-US" smtClean="0"/>
              <a:pPr/>
              <a:t>9/15/2008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EA67FD-407B-4503-926A-6258528389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EF2DB2-2E03-4B20-9A64-B035FA0AB01D}" type="datetimeFigureOut">
              <a:rPr lang="en-US" smtClean="0"/>
              <a:pPr/>
              <a:t>9/15/2008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EA67FD-407B-4503-926A-62585283896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EF2DB2-2E03-4B20-9A64-B035FA0AB01D}" type="datetimeFigureOut">
              <a:rPr lang="en-US" smtClean="0"/>
              <a:pPr/>
              <a:t>9/15/2008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EA67FD-407B-4503-926A-62585283896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EF2DB2-2E03-4B20-9A64-B035FA0AB01D}" type="datetimeFigureOut">
              <a:rPr lang="en-US" smtClean="0"/>
              <a:pPr/>
              <a:t>9/15/2008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EA67FD-407B-4503-926A-62585283896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EF2DB2-2E03-4B20-9A64-B035FA0AB01D}" type="datetimeFigureOut">
              <a:rPr lang="en-US" smtClean="0"/>
              <a:pPr/>
              <a:t>9/15/2008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EA67FD-407B-4503-926A-6258528389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EF2DB2-2E03-4B20-9A64-B035FA0AB01D}" type="datetimeFigureOut">
              <a:rPr lang="en-US" smtClean="0"/>
              <a:pPr/>
              <a:t>9/15/2008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EA67FD-407B-4503-926A-62585283896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EF2DB2-2E03-4B20-9A64-B035FA0AB01D}" type="datetimeFigureOut">
              <a:rPr lang="en-US" smtClean="0"/>
              <a:pPr/>
              <a:t>9/15/2008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EA67FD-407B-4503-926A-6258528389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BEF2DB2-2E03-4B20-9A64-B035FA0AB01D}" type="datetimeFigureOut">
              <a:rPr lang="en-US" smtClean="0"/>
              <a:pPr/>
              <a:t>9/15/2008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EA67FD-407B-4503-926A-6258528389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BEF2DB2-2E03-4B20-9A64-B035FA0AB01D}" type="datetimeFigureOut">
              <a:rPr lang="en-US" smtClean="0"/>
              <a:pPr/>
              <a:t>9/15/2008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1EA67FD-407B-4503-926A-62585283896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BEF2DB2-2E03-4B20-9A64-B035FA0AB01D}" type="datetimeFigureOut">
              <a:rPr lang="en-US" smtClean="0"/>
              <a:pPr/>
              <a:t>9/15/2008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1EA67FD-407B-4503-926A-62585283896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447800"/>
            <a:ext cx="7772400" cy="1829761"/>
          </a:xfrm>
        </p:spPr>
        <p:txBody>
          <a:bodyPr/>
          <a:lstStyle/>
          <a:p>
            <a:pPr algn="ctr"/>
            <a:r>
              <a:rPr lang="es-ES_tradnl" dirty="0" smtClean="0"/>
              <a:t>Los números con los colores</a:t>
            </a:r>
            <a:endParaRPr lang="es-ES_trad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 chocolate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s-ES_tradnl" b="1" dirty="0" smtClean="0">
                <a:solidFill>
                  <a:srgbClr val="504600"/>
                </a:solidFill>
              </a:rPr>
              <a:t>marrón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Hay </a:t>
            </a:r>
            <a:r>
              <a:rPr lang="en-US" dirty="0" err="1" smtClean="0"/>
              <a:t>nueve</a:t>
            </a:r>
            <a:r>
              <a:rPr lang="en-US" dirty="0" smtClean="0"/>
              <a:t> chocolates </a:t>
            </a:r>
            <a:r>
              <a:rPr lang="en-US" b="1" dirty="0" err="1" smtClean="0">
                <a:solidFill>
                  <a:srgbClr val="504600"/>
                </a:solidFill>
              </a:rPr>
              <a:t>marrones</a:t>
            </a:r>
            <a:r>
              <a:rPr lang="en-US" dirty="0" smtClean="0"/>
              <a:t>.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504600"/>
                </a:solidFill>
              </a:rPr>
              <a:t>Café/</a:t>
            </a:r>
            <a:r>
              <a:rPr lang="es-ES_tradnl" sz="6000" dirty="0" smtClean="0">
                <a:solidFill>
                  <a:srgbClr val="504600"/>
                </a:solidFill>
              </a:rPr>
              <a:t>Marrón</a:t>
            </a:r>
            <a:endParaRPr lang="es-ES_tradnl" sz="6000" dirty="0">
              <a:solidFill>
                <a:srgbClr val="504600"/>
              </a:solidFill>
            </a:endParaRPr>
          </a:p>
        </p:txBody>
      </p:sp>
      <p:pic>
        <p:nvPicPr>
          <p:cNvPr id="9218" name="Picture 2" descr="C:\Documents and Settings\User\Local Settings\Temporary Internet Files\Content.IE5\7GFVEI1X\MCj042487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7600" y="2362200"/>
            <a:ext cx="2009775" cy="1844675"/>
          </a:xfrm>
          <a:prstGeom prst="rect">
            <a:avLst/>
          </a:prstGeom>
          <a:noFill/>
        </p:spPr>
      </p:pic>
      <p:pic>
        <p:nvPicPr>
          <p:cNvPr id="9219" name="Picture 3" descr="C:\Documents and Settings\User\Local Settings\Temporary Internet Files\Content.IE5\7GFVEI1X\MCj042487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5013325"/>
            <a:ext cx="2009775" cy="1844675"/>
          </a:xfrm>
          <a:prstGeom prst="rect">
            <a:avLst/>
          </a:prstGeom>
          <a:noFill/>
        </p:spPr>
      </p:pic>
      <p:pic>
        <p:nvPicPr>
          <p:cNvPr id="9220" name="Picture 4" descr="C:\Documents and Settings\User\Local Settings\Temporary Internet Files\Content.IE5\7GFVEI1X\MCj042487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34225" y="4038600"/>
            <a:ext cx="2009775" cy="1844675"/>
          </a:xfrm>
          <a:prstGeom prst="rect">
            <a:avLst/>
          </a:prstGeom>
          <a:noFill/>
        </p:spPr>
      </p:pic>
      <p:pic>
        <p:nvPicPr>
          <p:cNvPr id="9221" name="Picture 5" descr="C:\Documents and Settings\User\Local Settings\Temporary Internet Files\Content.IE5\7GFVEI1X\MCj042487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304800"/>
            <a:ext cx="2009775" cy="1844675"/>
          </a:xfrm>
          <a:prstGeom prst="rect">
            <a:avLst/>
          </a:prstGeom>
          <a:noFill/>
        </p:spPr>
      </p:pic>
      <p:pic>
        <p:nvPicPr>
          <p:cNvPr id="9222" name="Picture 6" descr="C:\Documents and Settings\User\Local Settings\Temporary Internet Files\Content.IE5\7GFVEI1X\MCj042487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34225" y="381000"/>
            <a:ext cx="2009775" cy="1844675"/>
          </a:xfrm>
          <a:prstGeom prst="rect">
            <a:avLst/>
          </a:prstGeom>
          <a:noFill/>
        </p:spPr>
      </p:pic>
      <p:pic>
        <p:nvPicPr>
          <p:cNvPr id="9223" name="Picture 7" descr="C:\Documents and Settings\User\Local Settings\Temporary Internet Files\Content.IE5\7GFVEI1X\MCj042487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2209800"/>
            <a:ext cx="2009775" cy="1844675"/>
          </a:xfrm>
          <a:prstGeom prst="rect">
            <a:avLst/>
          </a:prstGeom>
          <a:noFill/>
        </p:spPr>
      </p:pic>
      <p:pic>
        <p:nvPicPr>
          <p:cNvPr id="9224" name="Picture 8" descr="C:\Documents and Settings\User\Local Settings\Temporary Internet Files\Content.IE5\7GFVEI1X\MCj042487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34225" y="2209800"/>
            <a:ext cx="2009775" cy="1844675"/>
          </a:xfrm>
          <a:prstGeom prst="rect">
            <a:avLst/>
          </a:prstGeom>
          <a:noFill/>
        </p:spPr>
      </p:pic>
      <p:pic>
        <p:nvPicPr>
          <p:cNvPr id="9225" name="Picture 9" descr="C:\Documents and Settings\User\Local Settings\Temporary Internet Files\Content.IE5\7GFVEI1X\MCj042487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2286000"/>
            <a:ext cx="2009775" cy="1844675"/>
          </a:xfrm>
          <a:prstGeom prst="rect">
            <a:avLst/>
          </a:prstGeom>
          <a:noFill/>
        </p:spPr>
      </p:pic>
      <p:pic>
        <p:nvPicPr>
          <p:cNvPr id="9226" name="Picture 10" descr="C:\Documents and Settings\User\Local Settings\Temporary Internet Files\Content.IE5\7GFVEI1X\MCj042487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2209800"/>
            <a:ext cx="2009775" cy="1844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481328"/>
            <a:ext cx="9144000" cy="5376672"/>
          </a:xfrm>
        </p:spPr>
        <p:txBody>
          <a:bodyPr>
            <a:normAutofit lnSpcReduction="10000"/>
          </a:bodyPr>
          <a:lstStyle/>
          <a:p>
            <a:r>
              <a:rPr lang="en-US" sz="6600" dirty="0" smtClean="0"/>
              <a:t>El sol </a:t>
            </a:r>
            <a:r>
              <a:rPr lang="en-US" sz="6600" dirty="0" err="1" smtClean="0"/>
              <a:t>es</a:t>
            </a:r>
            <a:r>
              <a:rPr lang="en-US" sz="6600" dirty="0" smtClean="0"/>
              <a:t> </a:t>
            </a:r>
            <a:r>
              <a:rPr lang="en-US" sz="6600" dirty="0" err="1" smtClean="0">
                <a:solidFill>
                  <a:schemeClr val="bg2">
                    <a:lumMod val="75000"/>
                  </a:schemeClr>
                </a:solidFill>
              </a:rPr>
              <a:t>amarillo</a:t>
            </a:r>
            <a:endParaRPr lang="en-US" sz="6600" dirty="0" smtClean="0">
              <a:solidFill>
                <a:schemeClr val="bg2">
                  <a:lumMod val="75000"/>
                </a:schemeClr>
              </a:solidFill>
            </a:endParaRPr>
          </a:p>
          <a:p>
            <a:endParaRPr lang="en-US" sz="6600" dirty="0" smtClean="0">
              <a:solidFill>
                <a:schemeClr val="bg2">
                  <a:lumMod val="75000"/>
                </a:schemeClr>
              </a:solidFill>
            </a:endParaRPr>
          </a:p>
          <a:p>
            <a:pPr lvl="8">
              <a:buNone/>
            </a:pPr>
            <a:endParaRPr lang="en-US" sz="5500" dirty="0" smtClean="0"/>
          </a:p>
          <a:p>
            <a:pPr lvl="8">
              <a:buNone/>
            </a:pPr>
            <a:endParaRPr lang="en-US" sz="5500" dirty="0" smtClean="0"/>
          </a:p>
          <a:p>
            <a:pPr lvl="8">
              <a:buNone/>
            </a:pPr>
            <a:endParaRPr lang="en-US" sz="5500" dirty="0" smtClean="0"/>
          </a:p>
          <a:p>
            <a:pPr lvl="8">
              <a:buNone/>
            </a:pPr>
            <a:r>
              <a:rPr lang="en-US" sz="5500" dirty="0" smtClean="0"/>
              <a:t>Hay un sol </a:t>
            </a:r>
            <a:r>
              <a:rPr lang="en-US" sz="5500" dirty="0" err="1" smtClean="0">
                <a:solidFill>
                  <a:schemeClr val="accent4"/>
                </a:solidFill>
              </a:rPr>
              <a:t>amarillo</a:t>
            </a:r>
            <a:r>
              <a:rPr lang="en-US" sz="5500" dirty="0" smtClean="0"/>
              <a:t>.</a:t>
            </a:r>
            <a:endParaRPr lang="en-US" sz="55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2">
                    <a:lumMod val="75000"/>
                  </a:schemeClr>
                </a:solidFill>
              </a:rPr>
              <a:t>Amarillo</a:t>
            </a:r>
            <a:endParaRPr lang="en-US" sz="60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1026" name="Picture 2" descr="C:\Documents and Settings\User\Local Settings\Temporary Internet Files\Content.IE5\7GFVEI1X\MCj0439223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1800" y="2667000"/>
            <a:ext cx="3133085" cy="31330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37667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6000" dirty="0" smtClean="0"/>
              <a:t>La </a:t>
            </a:r>
            <a:r>
              <a:rPr lang="en-US" sz="6000" dirty="0" err="1" smtClean="0"/>
              <a:t>manzana</a:t>
            </a:r>
            <a:r>
              <a:rPr lang="en-US" sz="6000" dirty="0" smtClean="0"/>
              <a:t> </a:t>
            </a:r>
            <a:r>
              <a:rPr lang="en-US" sz="6000" dirty="0" err="1" smtClean="0"/>
              <a:t>es</a:t>
            </a:r>
            <a:r>
              <a:rPr lang="en-US" sz="6000" dirty="0" smtClean="0"/>
              <a:t> </a:t>
            </a:r>
            <a:r>
              <a:rPr lang="en-US" sz="6000" dirty="0" err="1" smtClean="0">
                <a:solidFill>
                  <a:srgbClr val="FF0000"/>
                </a:solidFill>
              </a:rPr>
              <a:t>roja</a:t>
            </a:r>
            <a:r>
              <a:rPr lang="en-US" sz="6000" dirty="0" smtClean="0"/>
              <a:t>. </a:t>
            </a:r>
          </a:p>
          <a:p>
            <a:pPr>
              <a:buNone/>
            </a:pPr>
            <a:endParaRPr lang="en-US" sz="6000" dirty="0" smtClean="0"/>
          </a:p>
          <a:p>
            <a:pPr>
              <a:buNone/>
            </a:pPr>
            <a:endParaRPr lang="en-US" sz="6000" dirty="0" smtClean="0"/>
          </a:p>
          <a:p>
            <a:pPr>
              <a:buNone/>
            </a:pPr>
            <a:endParaRPr lang="en-US" sz="6000" dirty="0" smtClean="0"/>
          </a:p>
          <a:p>
            <a:pPr>
              <a:buNone/>
            </a:pPr>
            <a:r>
              <a:rPr lang="en-US" sz="6000" dirty="0" smtClean="0"/>
              <a:t>		</a:t>
            </a:r>
          </a:p>
          <a:p>
            <a:pPr>
              <a:buNone/>
            </a:pPr>
            <a:endParaRPr lang="en-US" sz="4800" dirty="0" smtClean="0"/>
          </a:p>
          <a:p>
            <a:pPr>
              <a:buNone/>
            </a:pPr>
            <a:r>
              <a:rPr lang="en-US" sz="4800" dirty="0" smtClean="0"/>
              <a:t>Hay dos </a:t>
            </a:r>
            <a:r>
              <a:rPr lang="en-US" sz="4800" dirty="0" err="1" smtClean="0"/>
              <a:t>manzanas</a:t>
            </a:r>
            <a:r>
              <a:rPr lang="en-US" sz="4800" dirty="0" smtClean="0"/>
              <a:t> </a:t>
            </a:r>
            <a:r>
              <a:rPr lang="en-US" sz="4800" dirty="0" err="1" smtClean="0">
                <a:solidFill>
                  <a:srgbClr val="FF0000"/>
                </a:solidFill>
              </a:rPr>
              <a:t>rojas</a:t>
            </a:r>
            <a:r>
              <a:rPr lang="en-US" sz="4800" dirty="0" smtClean="0"/>
              <a:t>.</a:t>
            </a:r>
          </a:p>
          <a:p>
            <a:pPr>
              <a:buNone/>
            </a:pPr>
            <a:r>
              <a:rPr lang="en-US" sz="4800" dirty="0" smtClean="0"/>
              <a:t>			 </a:t>
            </a:r>
            <a:endParaRPr lang="en-US" sz="4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err="1" smtClean="0">
                <a:solidFill>
                  <a:srgbClr val="FF0000"/>
                </a:solidFill>
              </a:rPr>
              <a:t>Rojo</a:t>
            </a:r>
            <a:endParaRPr lang="en-US" sz="7200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Documents and Settings\User\Local Settings\Temporary Internet Files\Content.IE5\3B2FUGAI\MCj0439592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2600" y="2514600"/>
            <a:ext cx="2784339" cy="3395382"/>
          </a:xfrm>
          <a:prstGeom prst="rect">
            <a:avLst/>
          </a:prstGeom>
          <a:noFill/>
        </p:spPr>
      </p:pic>
      <p:pic>
        <p:nvPicPr>
          <p:cNvPr id="2051" name="Picture 3" descr="C:\Documents and Settings\User\Local Settings\Temporary Internet Files\Content.IE5\3B2FUGAI\MCj0439592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2438400"/>
            <a:ext cx="2895600" cy="35310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4400" dirty="0" smtClean="0"/>
              <a:t>La </a:t>
            </a:r>
            <a:r>
              <a:rPr lang="en-US" sz="4400" dirty="0" err="1" smtClean="0"/>
              <a:t>rana</a:t>
            </a:r>
            <a:r>
              <a:rPr lang="en-US" sz="4400" dirty="0" smtClean="0"/>
              <a:t> </a:t>
            </a:r>
            <a:r>
              <a:rPr lang="en-US" sz="4400" dirty="0" err="1" smtClean="0"/>
              <a:t>es</a:t>
            </a:r>
            <a:r>
              <a:rPr lang="en-US" sz="4400" dirty="0" smtClean="0"/>
              <a:t> </a:t>
            </a:r>
            <a:r>
              <a:rPr lang="en-US" sz="4400" dirty="0" err="1" smtClean="0">
                <a:solidFill>
                  <a:srgbClr val="00B050"/>
                </a:solidFill>
              </a:rPr>
              <a:t>verde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r>
              <a:rPr lang="en-US" sz="3600" dirty="0" smtClean="0"/>
              <a:t>Hay </a:t>
            </a:r>
            <a:r>
              <a:rPr lang="en-US" sz="3600" dirty="0" err="1" smtClean="0"/>
              <a:t>tres</a:t>
            </a:r>
            <a:r>
              <a:rPr lang="en-US" sz="3600" dirty="0" smtClean="0"/>
              <a:t> </a:t>
            </a:r>
            <a:r>
              <a:rPr lang="en-US" sz="3600" dirty="0" err="1" smtClean="0"/>
              <a:t>ranas</a:t>
            </a:r>
            <a:r>
              <a:rPr lang="en-US" sz="3600" dirty="0" smtClean="0">
                <a:solidFill>
                  <a:srgbClr val="00B050"/>
                </a:solidFill>
              </a:rPr>
              <a:t> </a:t>
            </a:r>
            <a:r>
              <a:rPr lang="en-US" sz="3600" dirty="0" err="1" smtClean="0">
                <a:solidFill>
                  <a:srgbClr val="00B050"/>
                </a:solidFill>
              </a:rPr>
              <a:t>verdes</a:t>
            </a:r>
            <a:r>
              <a:rPr lang="en-US" sz="3600" dirty="0" smtClean="0"/>
              <a:t>. 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7200" dirty="0" smtClean="0">
                <a:solidFill>
                  <a:srgbClr val="00B050"/>
                </a:solidFill>
              </a:rPr>
              <a:t>Verde</a:t>
            </a:r>
            <a:endParaRPr lang="en-US" sz="7200" dirty="0">
              <a:solidFill>
                <a:srgbClr val="00B050"/>
              </a:solidFill>
            </a:endParaRPr>
          </a:p>
        </p:txBody>
      </p:sp>
      <p:pic>
        <p:nvPicPr>
          <p:cNvPr id="3074" name="Picture 2" descr="C:\Documents and Settings\User\Local Settings\Temporary Internet Files\Content.IE5\3B2FUGAI\MCj0428367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41750" y="2506662"/>
            <a:ext cx="1460500" cy="1844675"/>
          </a:xfrm>
          <a:prstGeom prst="rect">
            <a:avLst/>
          </a:prstGeom>
          <a:noFill/>
        </p:spPr>
      </p:pic>
      <p:pic>
        <p:nvPicPr>
          <p:cNvPr id="3075" name="Picture 3" descr="C:\Documents and Settings\User\Local Settings\Temporary Internet Files\Content.IE5\3B2FUGAI\MCj0428367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2438400"/>
            <a:ext cx="1460500" cy="1844675"/>
          </a:xfrm>
          <a:prstGeom prst="rect">
            <a:avLst/>
          </a:prstGeom>
          <a:noFill/>
        </p:spPr>
      </p:pic>
      <p:pic>
        <p:nvPicPr>
          <p:cNvPr id="3076" name="Picture 4" descr="C:\Documents and Settings\User\Local Settings\Temporary Internet Files\Content.IE5\3B2FUGAI\MCj0428367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8400" y="2362200"/>
            <a:ext cx="1460500" cy="1844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686800" cy="4525963"/>
          </a:xfrm>
        </p:spPr>
        <p:txBody>
          <a:bodyPr>
            <a:normAutofit/>
          </a:bodyPr>
          <a:lstStyle/>
          <a:p>
            <a:r>
              <a:rPr lang="es-ES_tradnl" sz="4800" dirty="0" smtClean="0"/>
              <a:t>El pájaro es </a:t>
            </a:r>
            <a:r>
              <a:rPr lang="es-ES_tradnl" sz="4800" dirty="0" smtClean="0">
                <a:solidFill>
                  <a:srgbClr val="0070C0"/>
                </a:solidFill>
              </a:rPr>
              <a:t>azul</a:t>
            </a:r>
            <a:r>
              <a:rPr lang="es-ES_tradnl" sz="4800" dirty="0" smtClean="0"/>
              <a:t>.</a:t>
            </a:r>
          </a:p>
          <a:p>
            <a:endParaRPr lang="es-ES_tradnl" sz="4800" dirty="0" smtClean="0"/>
          </a:p>
          <a:p>
            <a:endParaRPr lang="es-ES_tradnl" sz="4800" dirty="0" smtClean="0"/>
          </a:p>
          <a:p>
            <a:endParaRPr lang="es-ES_tradnl" sz="4800" dirty="0" smtClean="0"/>
          </a:p>
          <a:p>
            <a:pPr>
              <a:buNone/>
            </a:pPr>
            <a:r>
              <a:rPr lang="es-ES_tradnl" sz="4800" dirty="0" smtClean="0"/>
              <a:t>	Hay cuatro pájaros </a:t>
            </a:r>
            <a:r>
              <a:rPr lang="es-ES_tradnl" sz="4800" dirty="0" smtClean="0">
                <a:solidFill>
                  <a:srgbClr val="0070C0"/>
                </a:solidFill>
              </a:rPr>
              <a:t>azules</a:t>
            </a:r>
            <a:r>
              <a:rPr lang="es-ES_tradnl" sz="4800" dirty="0" smtClean="0"/>
              <a:t>.   </a:t>
            </a:r>
            <a:endParaRPr lang="es-ES_tradnl" sz="4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7200" dirty="0" err="1" smtClean="0">
                <a:solidFill>
                  <a:srgbClr val="0070C0"/>
                </a:solidFill>
              </a:rPr>
              <a:t>Azul</a:t>
            </a:r>
            <a:endParaRPr lang="en-US" sz="7200" dirty="0">
              <a:solidFill>
                <a:srgbClr val="0070C0"/>
              </a:solidFill>
            </a:endParaRPr>
          </a:p>
        </p:txBody>
      </p:sp>
      <p:pic>
        <p:nvPicPr>
          <p:cNvPr id="4099" name="Picture 3" descr="C:\Documents and Settings\User\Local Settings\Temporary Internet Files\Content.IE5\3B2FUGAI\MCj0151171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2819400"/>
            <a:ext cx="1788566" cy="1029614"/>
          </a:xfrm>
          <a:prstGeom prst="rect">
            <a:avLst/>
          </a:prstGeom>
          <a:noFill/>
        </p:spPr>
      </p:pic>
      <p:pic>
        <p:nvPicPr>
          <p:cNvPr id="4100" name="Picture 4" descr="C:\Documents and Settings\User\Local Settings\Temporary Internet Files\Content.IE5\3B2FUGAI\MCj0151171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2971800"/>
            <a:ext cx="1788566" cy="1029614"/>
          </a:xfrm>
          <a:prstGeom prst="rect">
            <a:avLst/>
          </a:prstGeom>
          <a:noFill/>
        </p:spPr>
      </p:pic>
      <p:pic>
        <p:nvPicPr>
          <p:cNvPr id="4101" name="Picture 5" descr="C:\Documents and Settings\User\Local Settings\Temporary Internet Files\Content.IE5\3B2FUGAI\MCj0151171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34200" y="2971800"/>
            <a:ext cx="1788566" cy="1029614"/>
          </a:xfrm>
          <a:prstGeom prst="rect">
            <a:avLst/>
          </a:prstGeom>
          <a:noFill/>
        </p:spPr>
      </p:pic>
      <p:pic>
        <p:nvPicPr>
          <p:cNvPr id="4102" name="Picture 6" descr="C:\Documents and Settings\User\Local Settings\Temporary Internet Files\Content.IE5\3B2FUGAI\MCj0151171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819400"/>
            <a:ext cx="1788566" cy="10296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/>
              <a:t>La </a:t>
            </a:r>
            <a:r>
              <a:rPr lang="en-US" sz="4000" dirty="0" err="1" smtClean="0"/>
              <a:t>naranja</a:t>
            </a:r>
            <a:r>
              <a:rPr lang="en-US" sz="4000" dirty="0" smtClean="0"/>
              <a:t> </a:t>
            </a:r>
            <a:r>
              <a:rPr lang="en-US" sz="4000" dirty="0" err="1" smtClean="0"/>
              <a:t>es</a:t>
            </a:r>
            <a:r>
              <a:rPr lang="en-US" sz="4000" dirty="0" smtClean="0"/>
              <a:t> </a:t>
            </a:r>
            <a:r>
              <a:rPr lang="en-US" sz="4000" dirty="0" err="1" smtClean="0">
                <a:solidFill>
                  <a:schemeClr val="accent1"/>
                </a:solidFill>
              </a:rPr>
              <a:t>anaranjada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r>
              <a:rPr lang="en-US" sz="3200" dirty="0" smtClean="0"/>
              <a:t>Hay </a:t>
            </a:r>
            <a:r>
              <a:rPr lang="en-US" sz="3200" dirty="0" err="1" smtClean="0"/>
              <a:t>cinco</a:t>
            </a:r>
            <a:r>
              <a:rPr lang="en-US" sz="3200" dirty="0" smtClean="0"/>
              <a:t> </a:t>
            </a:r>
            <a:r>
              <a:rPr lang="en-US" sz="3200" dirty="0" err="1" smtClean="0"/>
              <a:t>naranjas</a:t>
            </a:r>
            <a:r>
              <a:rPr lang="en-US" sz="3200" dirty="0" smtClean="0"/>
              <a:t> </a:t>
            </a:r>
            <a:r>
              <a:rPr lang="en-US" sz="3200" dirty="0" err="1" smtClean="0">
                <a:solidFill>
                  <a:srgbClr val="FFC000"/>
                </a:solidFill>
              </a:rPr>
              <a:t>anaranjadas</a:t>
            </a:r>
            <a:r>
              <a:rPr lang="en-US" sz="3200" dirty="0" smtClean="0"/>
              <a:t>.  </a:t>
            </a: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accent1"/>
                </a:solidFill>
              </a:rPr>
              <a:t>Anaranjado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5122" name="Picture 2" descr="C:\Documents and Settings\User\Local Settings\Temporary Internet Files\Content.IE5\3B2FUGAI\MCj0436894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2438400"/>
            <a:ext cx="1714500" cy="1714500"/>
          </a:xfrm>
          <a:prstGeom prst="rect">
            <a:avLst/>
          </a:prstGeom>
          <a:noFill/>
        </p:spPr>
      </p:pic>
      <p:pic>
        <p:nvPicPr>
          <p:cNvPr id="5123" name="Picture 3" descr="C:\Documents and Settings\User\Local Settings\Temporary Internet Files\Content.IE5\3B2FUGAI\MCj0436894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50" y="2571750"/>
            <a:ext cx="1714500" cy="1714500"/>
          </a:xfrm>
          <a:prstGeom prst="rect">
            <a:avLst/>
          </a:prstGeom>
          <a:noFill/>
        </p:spPr>
      </p:pic>
      <p:pic>
        <p:nvPicPr>
          <p:cNvPr id="5124" name="Picture 4" descr="C:\Documents and Settings\User\Local Settings\Temporary Internet Files\Content.IE5\3B2FUGAI\MCj0436894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2438400"/>
            <a:ext cx="1714500" cy="1714500"/>
          </a:xfrm>
          <a:prstGeom prst="rect">
            <a:avLst/>
          </a:prstGeom>
          <a:noFill/>
        </p:spPr>
      </p:pic>
      <p:pic>
        <p:nvPicPr>
          <p:cNvPr id="5125" name="Picture 5" descr="C:\Documents and Settings\User\Local Settings\Temporary Internet Files\Content.IE5\3B2FUGAI\MCj0436894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0200" y="2362200"/>
            <a:ext cx="1714500" cy="1714500"/>
          </a:xfrm>
          <a:prstGeom prst="rect">
            <a:avLst/>
          </a:prstGeom>
          <a:noFill/>
        </p:spPr>
      </p:pic>
      <p:pic>
        <p:nvPicPr>
          <p:cNvPr id="5126" name="Picture 6" descr="C:\Documents and Settings\User\Local Settings\Temporary Internet Files\Content.IE5\3B2FUGAI\MCj0436894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2800" y="2438400"/>
            <a:ext cx="1714500" cy="171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4800" dirty="0" smtClean="0"/>
              <a:t>La </a:t>
            </a:r>
            <a:r>
              <a:rPr lang="en-US" sz="4800" dirty="0" err="1" smtClean="0"/>
              <a:t>uva</a:t>
            </a:r>
            <a:r>
              <a:rPr lang="en-US" sz="4800" dirty="0" smtClean="0"/>
              <a:t> </a:t>
            </a:r>
            <a:r>
              <a:rPr lang="en-US" sz="4800" dirty="0" err="1" smtClean="0"/>
              <a:t>es</a:t>
            </a:r>
            <a:r>
              <a:rPr lang="en-US" sz="4800" dirty="0" smtClean="0"/>
              <a:t> </a:t>
            </a:r>
            <a:r>
              <a:rPr lang="en-US" sz="4800" dirty="0" err="1" smtClean="0">
                <a:solidFill>
                  <a:srgbClr val="7030A0"/>
                </a:solidFill>
              </a:rPr>
              <a:t>violeta</a:t>
            </a:r>
            <a:r>
              <a:rPr lang="en-US" sz="4800" dirty="0" smtClean="0"/>
              <a:t>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Hay </a:t>
            </a:r>
            <a:r>
              <a:rPr lang="en-US" dirty="0" err="1" smtClean="0"/>
              <a:t>seis</a:t>
            </a:r>
            <a:r>
              <a:rPr lang="en-US" dirty="0" smtClean="0"/>
              <a:t> </a:t>
            </a:r>
            <a:r>
              <a:rPr lang="en-US" dirty="0" err="1" smtClean="0"/>
              <a:t>uvas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7030A0"/>
                </a:solidFill>
              </a:rPr>
              <a:t>moradas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err="1" smtClean="0">
                <a:solidFill>
                  <a:srgbClr val="7030A0"/>
                </a:solidFill>
              </a:rPr>
              <a:t>Morado</a:t>
            </a:r>
            <a:r>
              <a:rPr lang="en-US" sz="6000" dirty="0" smtClean="0">
                <a:solidFill>
                  <a:srgbClr val="7030A0"/>
                </a:solidFill>
              </a:rPr>
              <a:t>/</a:t>
            </a:r>
            <a:r>
              <a:rPr lang="en-US" sz="6000" dirty="0" err="1" smtClean="0">
                <a:solidFill>
                  <a:srgbClr val="7030A0"/>
                </a:solidFill>
              </a:rPr>
              <a:t>violeta</a:t>
            </a:r>
            <a:endParaRPr lang="en-US" sz="6000" dirty="0">
              <a:solidFill>
                <a:srgbClr val="7030A0"/>
              </a:solidFill>
            </a:endParaRPr>
          </a:p>
        </p:txBody>
      </p:sp>
      <p:pic>
        <p:nvPicPr>
          <p:cNvPr id="6149" name="Picture 5" descr="C:\Documents and Settings\User\Local Settings\Temporary Internet Files\Content.IE5\S2VEZ4P0\MCj0367706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2819400"/>
            <a:ext cx="1527048" cy="1856232"/>
          </a:xfrm>
          <a:prstGeom prst="rect">
            <a:avLst/>
          </a:prstGeom>
          <a:noFill/>
        </p:spPr>
      </p:pic>
      <p:pic>
        <p:nvPicPr>
          <p:cNvPr id="6150" name="Picture 6" descr="C:\Documents and Settings\User\Local Settings\Temporary Internet Files\Content.IE5\S2VEZ4P0\MCj0367706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1800" y="2819400"/>
            <a:ext cx="1527048" cy="1856232"/>
          </a:xfrm>
          <a:prstGeom prst="rect">
            <a:avLst/>
          </a:prstGeom>
          <a:noFill/>
        </p:spPr>
      </p:pic>
      <p:pic>
        <p:nvPicPr>
          <p:cNvPr id="6151" name="Picture 7" descr="C:\Documents and Settings\User\Local Settings\Temporary Internet Files\Content.IE5\S2VEZ4P0\MCj0367706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2743200"/>
            <a:ext cx="1527048" cy="1856232"/>
          </a:xfrm>
          <a:prstGeom prst="rect">
            <a:avLst/>
          </a:prstGeom>
          <a:noFill/>
        </p:spPr>
      </p:pic>
      <p:pic>
        <p:nvPicPr>
          <p:cNvPr id="6152" name="Picture 8" descr="C:\Documents and Settings\User\Local Settings\Temporary Internet Files\Content.IE5\S2VEZ4P0\MCj0367706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743200"/>
            <a:ext cx="1527048" cy="1856232"/>
          </a:xfrm>
          <a:prstGeom prst="rect">
            <a:avLst/>
          </a:prstGeom>
          <a:noFill/>
        </p:spPr>
      </p:pic>
      <p:pic>
        <p:nvPicPr>
          <p:cNvPr id="6153" name="Picture 9" descr="C:\Documents and Settings\User\Local Settings\Temporary Internet Files\Content.IE5\S2VEZ4P0\MCj0367706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2743200"/>
            <a:ext cx="1527048" cy="1856232"/>
          </a:xfrm>
          <a:prstGeom prst="rect">
            <a:avLst/>
          </a:prstGeom>
          <a:noFill/>
        </p:spPr>
      </p:pic>
      <p:pic>
        <p:nvPicPr>
          <p:cNvPr id="6154" name="Picture 10" descr="C:\Documents and Settings\User\Local Settings\Temporary Internet Files\Content.IE5\S2VEZ4P0\MCj0367706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91400" y="2743200"/>
            <a:ext cx="1527048" cy="1856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El </a:t>
            </a:r>
            <a:r>
              <a:rPr lang="en-US" sz="4400" dirty="0" err="1" smtClean="0"/>
              <a:t>gato</a:t>
            </a:r>
            <a:r>
              <a:rPr lang="en-US" sz="4400" dirty="0" smtClean="0"/>
              <a:t> </a:t>
            </a:r>
            <a:r>
              <a:rPr lang="en-US" sz="4400" dirty="0" err="1" smtClean="0"/>
              <a:t>es</a:t>
            </a:r>
            <a:r>
              <a:rPr lang="en-US" sz="4400" dirty="0" smtClean="0"/>
              <a:t> </a:t>
            </a:r>
            <a:r>
              <a:rPr lang="en-US" sz="4400" b="1" dirty="0" smtClean="0"/>
              <a:t>negro</a:t>
            </a:r>
            <a:r>
              <a:rPr lang="en-US" sz="4400" dirty="0" smtClean="0"/>
              <a:t>.</a:t>
            </a:r>
          </a:p>
          <a:p>
            <a:endParaRPr lang="en-US" sz="4400" dirty="0" smtClean="0"/>
          </a:p>
          <a:p>
            <a:endParaRPr lang="en-US" sz="4400" dirty="0" smtClean="0"/>
          </a:p>
          <a:p>
            <a:endParaRPr lang="en-US" sz="4400" dirty="0" smtClean="0"/>
          </a:p>
          <a:p>
            <a:endParaRPr lang="en-US" sz="4400" dirty="0" smtClean="0"/>
          </a:p>
          <a:p>
            <a:r>
              <a:rPr lang="en-US" sz="4400" dirty="0" smtClean="0"/>
              <a:t>Hay </a:t>
            </a:r>
            <a:r>
              <a:rPr lang="en-US" sz="4400" dirty="0" err="1" smtClean="0"/>
              <a:t>siete</a:t>
            </a:r>
            <a:r>
              <a:rPr lang="en-US" sz="4400" dirty="0" smtClean="0"/>
              <a:t> </a:t>
            </a:r>
            <a:r>
              <a:rPr lang="en-US" sz="4400" dirty="0" err="1" smtClean="0"/>
              <a:t>gatos</a:t>
            </a:r>
            <a:r>
              <a:rPr lang="en-US" sz="4400" dirty="0" smtClean="0"/>
              <a:t> </a:t>
            </a:r>
            <a:r>
              <a:rPr lang="en-US" sz="4400" u="sng" dirty="0" err="1" smtClean="0"/>
              <a:t>negros</a:t>
            </a:r>
            <a:r>
              <a:rPr lang="en-US" sz="4400" dirty="0" smtClean="0"/>
              <a:t>.</a:t>
            </a:r>
            <a:endParaRPr lang="en-US" sz="4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7200" dirty="0" smtClean="0">
                <a:solidFill>
                  <a:schemeClr val="tx1"/>
                </a:solidFill>
              </a:rPr>
              <a:t>Negro</a:t>
            </a:r>
            <a:endParaRPr lang="en-US" sz="7200" dirty="0">
              <a:solidFill>
                <a:schemeClr val="tx1"/>
              </a:solidFill>
            </a:endParaRPr>
          </a:p>
        </p:txBody>
      </p:sp>
      <p:pic>
        <p:nvPicPr>
          <p:cNvPr id="7170" name="Picture 2" descr="C:\Documents and Settings\User\Local Settings\Temporary Internet Files\Content.IE5\S2VEZ4P0\MCj0436209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2400" y="2133600"/>
            <a:ext cx="1295238" cy="1828572"/>
          </a:xfrm>
          <a:prstGeom prst="rect">
            <a:avLst/>
          </a:prstGeom>
          <a:noFill/>
        </p:spPr>
      </p:pic>
      <p:pic>
        <p:nvPicPr>
          <p:cNvPr id="7171" name="Picture 3" descr="C:\Documents and Settings\User\Local Settings\Temporary Internet Files\Content.IE5\S2VEZ4P0\MCj0436209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0" y="2362200"/>
            <a:ext cx="1295238" cy="1828572"/>
          </a:xfrm>
          <a:prstGeom prst="rect">
            <a:avLst/>
          </a:prstGeom>
          <a:noFill/>
        </p:spPr>
      </p:pic>
      <p:pic>
        <p:nvPicPr>
          <p:cNvPr id="7172" name="Picture 4" descr="C:\Documents and Settings\User\Local Settings\Temporary Internet Files\Content.IE5\S2VEZ4P0\MCj0436209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05600" y="2362200"/>
            <a:ext cx="1295238" cy="1828572"/>
          </a:xfrm>
          <a:prstGeom prst="rect">
            <a:avLst/>
          </a:prstGeom>
          <a:noFill/>
        </p:spPr>
      </p:pic>
      <p:pic>
        <p:nvPicPr>
          <p:cNvPr id="7173" name="Picture 5" descr="C:\Documents and Settings\User\Local Settings\Temporary Internet Files\Content.IE5\S2VEZ4P0\MCj0436209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48762" y="2362200"/>
            <a:ext cx="1295238" cy="1828572"/>
          </a:xfrm>
          <a:prstGeom prst="rect">
            <a:avLst/>
          </a:prstGeom>
          <a:noFill/>
        </p:spPr>
      </p:pic>
      <p:pic>
        <p:nvPicPr>
          <p:cNvPr id="7174" name="Picture 6" descr="C:\Documents and Settings\User\Local Settings\Temporary Internet Files\Content.IE5\S2VEZ4P0\MCj0436209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2286000"/>
            <a:ext cx="1295238" cy="1828572"/>
          </a:xfrm>
          <a:prstGeom prst="rect">
            <a:avLst/>
          </a:prstGeom>
          <a:noFill/>
        </p:spPr>
      </p:pic>
      <p:pic>
        <p:nvPicPr>
          <p:cNvPr id="7175" name="Picture 7" descr="C:\Documents and Settings\User\Local Settings\Temporary Internet Files\Content.IE5\S2VEZ4P0\MCj0436209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2209800"/>
            <a:ext cx="1295238" cy="1828572"/>
          </a:xfrm>
          <a:prstGeom prst="rect">
            <a:avLst/>
          </a:prstGeom>
          <a:noFill/>
        </p:spPr>
      </p:pic>
      <p:pic>
        <p:nvPicPr>
          <p:cNvPr id="7176" name="Picture 8" descr="C:\Documents and Settings\User\Local Settings\Temporary Internet Files\Content.IE5\S2VEZ4P0\MCj0436209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09800"/>
            <a:ext cx="1295238" cy="18285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solidFill>
            <a:schemeClr val="tx1"/>
          </a:solidFill>
        </p:spPr>
        <p:txBody>
          <a:bodyPr/>
          <a:lstStyle/>
          <a:p>
            <a:r>
              <a:rPr lang="en-US" sz="4400" dirty="0" smtClean="0">
                <a:solidFill>
                  <a:schemeClr val="bg1"/>
                </a:solidFill>
              </a:rPr>
              <a:t>La </a:t>
            </a:r>
            <a:r>
              <a:rPr lang="en-US" sz="4400" dirty="0" err="1" smtClean="0">
                <a:solidFill>
                  <a:schemeClr val="bg1"/>
                </a:solidFill>
              </a:rPr>
              <a:t>fantasma</a:t>
            </a:r>
            <a:r>
              <a:rPr lang="en-US" sz="4400" dirty="0" smtClean="0">
                <a:solidFill>
                  <a:schemeClr val="bg1"/>
                </a:solidFill>
              </a:rPr>
              <a:t> </a:t>
            </a:r>
            <a:r>
              <a:rPr lang="en-US" sz="4400" dirty="0" err="1" smtClean="0">
                <a:solidFill>
                  <a:schemeClr val="bg1"/>
                </a:solidFill>
              </a:rPr>
              <a:t>es</a:t>
            </a:r>
            <a:r>
              <a:rPr lang="en-US" sz="4400" dirty="0" smtClean="0">
                <a:solidFill>
                  <a:schemeClr val="bg1"/>
                </a:solidFill>
              </a:rPr>
              <a:t> </a:t>
            </a:r>
            <a:r>
              <a:rPr lang="en-US" sz="4400" b="1" u="sng" dirty="0" err="1" smtClean="0">
                <a:solidFill>
                  <a:schemeClr val="bg1"/>
                </a:solidFill>
              </a:rPr>
              <a:t>blanca</a:t>
            </a:r>
            <a:r>
              <a:rPr lang="en-US" sz="4400" dirty="0" smtClean="0">
                <a:solidFill>
                  <a:schemeClr val="bg1"/>
                </a:solidFill>
              </a:rPr>
              <a:t>.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sz="2800" dirty="0" smtClean="0">
              <a:solidFill>
                <a:schemeClr val="bg1"/>
              </a:solidFill>
            </a:endParaRPr>
          </a:p>
          <a:p>
            <a:pPr lvl="1"/>
            <a:r>
              <a:rPr lang="en-US" sz="2800" dirty="0" smtClean="0">
                <a:solidFill>
                  <a:schemeClr val="bg1"/>
                </a:solidFill>
              </a:rPr>
              <a:t>Hay </a:t>
            </a:r>
            <a:r>
              <a:rPr lang="en-US" sz="2800" dirty="0" err="1" smtClean="0">
                <a:solidFill>
                  <a:schemeClr val="bg1"/>
                </a:solidFill>
              </a:rPr>
              <a:t>ocho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fantasmas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b="1" u="sng" dirty="0" err="1" smtClean="0">
                <a:solidFill>
                  <a:schemeClr val="bg1"/>
                </a:solidFill>
              </a:rPr>
              <a:t>blancas</a:t>
            </a:r>
            <a:r>
              <a:rPr lang="en-US" sz="2800" dirty="0" smtClean="0">
                <a:solidFill>
                  <a:schemeClr val="bg1"/>
                </a:solidFill>
              </a:rPr>
              <a:t>.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>
            <a:normAutofit fontScale="90000"/>
          </a:bodyPr>
          <a:lstStyle/>
          <a:p>
            <a:r>
              <a:rPr lang="en-US" sz="7200" dirty="0" smtClean="0">
                <a:solidFill>
                  <a:schemeClr val="bg1"/>
                </a:solidFill>
              </a:rPr>
              <a:t>Blanco</a:t>
            </a:r>
            <a:endParaRPr lang="en-US" sz="7200" dirty="0">
              <a:solidFill>
                <a:schemeClr val="bg1"/>
              </a:solidFill>
            </a:endParaRPr>
          </a:p>
        </p:txBody>
      </p:sp>
      <p:pic>
        <p:nvPicPr>
          <p:cNvPr id="8196" name="Picture 4" descr="C:\Documents and Settings\User\Local Settings\Temporary Internet Files\Content.IE5\3B2FUGAI\MCj0436259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5200" y="2514600"/>
            <a:ext cx="1828572" cy="1828572"/>
          </a:xfrm>
          <a:prstGeom prst="rect">
            <a:avLst/>
          </a:prstGeom>
          <a:noFill/>
        </p:spPr>
      </p:pic>
      <p:pic>
        <p:nvPicPr>
          <p:cNvPr id="8197" name="Picture 5" descr="C:\Documents and Settings\User\Local Settings\Temporary Internet Files\Content.IE5\3B2FUGAI\MCj0436259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514600"/>
            <a:ext cx="1828572" cy="1828572"/>
          </a:xfrm>
          <a:prstGeom prst="rect">
            <a:avLst/>
          </a:prstGeom>
          <a:noFill/>
        </p:spPr>
      </p:pic>
      <p:pic>
        <p:nvPicPr>
          <p:cNvPr id="8198" name="Picture 6" descr="C:\Documents and Settings\User\Local Settings\Temporary Internet Files\Content.IE5\3B2FUGAI\MCj0436259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6400" y="2514600"/>
            <a:ext cx="1828572" cy="1828572"/>
          </a:xfrm>
          <a:prstGeom prst="rect">
            <a:avLst/>
          </a:prstGeom>
          <a:noFill/>
        </p:spPr>
      </p:pic>
      <p:pic>
        <p:nvPicPr>
          <p:cNvPr id="8199" name="Picture 7" descr="C:\Documents and Settings\User\Local Settings\Temporary Internet Files\Content.IE5\3B2FUGAI\MCj0436259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7000" y="2514600"/>
            <a:ext cx="1828572" cy="1828572"/>
          </a:xfrm>
          <a:prstGeom prst="rect">
            <a:avLst/>
          </a:prstGeom>
          <a:noFill/>
        </p:spPr>
      </p:pic>
      <p:pic>
        <p:nvPicPr>
          <p:cNvPr id="8200" name="Picture 8" descr="C:\Documents and Settings\User\Local Settings\Temporary Internet Files\Content.IE5\3B2FUGAI\MCj0436259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15428" y="2438400"/>
            <a:ext cx="1828572" cy="1828572"/>
          </a:xfrm>
          <a:prstGeom prst="rect">
            <a:avLst/>
          </a:prstGeom>
          <a:noFill/>
        </p:spPr>
      </p:pic>
      <p:pic>
        <p:nvPicPr>
          <p:cNvPr id="8201" name="Picture 9" descr="C:\Documents and Settings\User\Local Settings\Temporary Internet Files\Content.IE5\3B2FUGAI\MCj0436259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2514600"/>
            <a:ext cx="1828572" cy="1828572"/>
          </a:xfrm>
          <a:prstGeom prst="rect">
            <a:avLst/>
          </a:prstGeom>
          <a:noFill/>
        </p:spPr>
      </p:pic>
      <p:pic>
        <p:nvPicPr>
          <p:cNvPr id="8202" name="Picture 10" descr="C:\Documents and Settings\User\Local Settings\Temporary Internet Files\Content.IE5\3B2FUGAI\MCj0436259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2438400"/>
            <a:ext cx="1828572" cy="1828572"/>
          </a:xfrm>
          <a:prstGeom prst="rect">
            <a:avLst/>
          </a:prstGeom>
          <a:noFill/>
        </p:spPr>
      </p:pic>
      <p:pic>
        <p:nvPicPr>
          <p:cNvPr id="8203" name="Picture 11" descr="C:\Documents and Settings\User\Local Settings\Temporary Internet Files\Content.IE5\3B2FUGAI\MCj0436259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514600"/>
            <a:ext cx="1828572" cy="18285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204</TotalTime>
  <Words>94</Words>
  <Application>Microsoft Office PowerPoint</Application>
  <PresentationFormat>On-screen Show (4:3)</PresentationFormat>
  <Paragraphs>81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Concourse</vt:lpstr>
      <vt:lpstr>Los números con los colores</vt:lpstr>
      <vt:lpstr>Amarillo</vt:lpstr>
      <vt:lpstr>Rojo</vt:lpstr>
      <vt:lpstr>Verde</vt:lpstr>
      <vt:lpstr>Azul</vt:lpstr>
      <vt:lpstr>Anaranjado</vt:lpstr>
      <vt:lpstr>Morado/violeta</vt:lpstr>
      <vt:lpstr>Negro</vt:lpstr>
      <vt:lpstr>Blanco</vt:lpstr>
      <vt:lpstr>Café/Marrón</vt:lpstr>
    </vt:vector>
  </TitlesOfParts>
  <Company>Scarsdale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Los números con los colores</dc:title>
  <dc:creator>Lauren Mooney</dc:creator>
  <cp:lastModifiedBy>Lauren Mooney</cp:lastModifiedBy>
  <cp:revision>14</cp:revision>
  <dcterms:created xsi:type="dcterms:W3CDTF">2008-09-12T14:46:26Z</dcterms:created>
  <dcterms:modified xsi:type="dcterms:W3CDTF">2008-09-15T14:09:03Z</dcterms:modified>
</cp:coreProperties>
</file>